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1" r:id="rId2"/>
    <p:sldId id="293" r:id="rId3"/>
    <p:sldId id="316" r:id="rId4"/>
    <p:sldId id="294" r:id="rId5"/>
    <p:sldId id="295" r:id="rId6"/>
    <p:sldId id="296" r:id="rId7"/>
    <p:sldId id="298" r:id="rId8"/>
    <p:sldId id="299" r:id="rId9"/>
    <p:sldId id="300" r:id="rId10"/>
    <p:sldId id="301" r:id="rId11"/>
    <p:sldId id="302" r:id="rId12"/>
    <p:sldId id="304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29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22110-13D8-4799-919B-1E96118D1411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8BF81-B987-4636-AE6A-73DDF23B1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35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14480" y="492919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84108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Брянский муниципальный район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57356" y="242886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ECC0AC9-A319-440F-8FB2-3569B33EB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5931E16-6B3B-4E00-843A-EB87A4A5E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6948" y="2504245"/>
            <a:ext cx="3890104" cy="23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56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440626" y="2515097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9160" y="138764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ru-RU" b="1" dirty="0" smtClean="0">
                <a:solidFill>
                  <a:schemeClr val="bg1"/>
                </a:solidFill>
              </a:rPr>
              <a:t>Мероприятие </a:t>
            </a:r>
            <a:r>
              <a:rPr lang="ru-RU" b="1" dirty="0">
                <a:solidFill>
                  <a:schemeClr val="bg1"/>
                </a:solidFill>
              </a:rPr>
              <a:t>в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ВНИИ люпина – филиала ФНЦ И ВИК им . В.Р. Вильямса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E8F4B2-6F44-403D-85FE-D6108F961F24}"/>
              </a:ext>
            </a:extLst>
          </p:cNvPr>
          <p:cNvSpPr txBox="1"/>
          <p:nvPr/>
        </p:nvSpPr>
        <p:spPr>
          <a:xfrm>
            <a:off x="195438" y="1997839"/>
            <a:ext cx="21946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-apple-system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«ВНИИ люпина – филиала ФНЦ и ВИК им. В.Р. Вильямса» 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было проведено собрание с сотрудниками по теме ««Революция 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-apple-system"/>
              </a:rPr>
              <a:t>в области охраны труда и техники безопасности»</a:t>
            </a:r>
            <a:endParaRPr lang="ru-RU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80B6BBE-36C6-4B7C-A748-4C9029969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7808" y="1680480"/>
            <a:ext cx="5958875" cy="44691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B4CAE25-AA20-44A8-B28A-30411A1214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87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440626" y="2515097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9160" y="138764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ru-RU" b="1" i="0" dirty="0">
                <a:solidFill>
                  <a:schemeClr val="bg1"/>
                </a:solidFill>
                <a:effectLst/>
                <a:latin typeface="-apple-system"/>
              </a:rPr>
              <a:t>Л</a:t>
            </a:r>
            <a:r>
              <a:rPr lang="ru-RU" b="1" dirty="0">
                <a:solidFill>
                  <a:schemeClr val="bg1"/>
                </a:solidFill>
              </a:rPr>
              <a:t>екция с сотрудниками ООО "Агрофирма Культура</a:t>
            </a: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E8F4B2-6F44-403D-85FE-D6108F961F24}"/>
              </a:ext>
            </a:extLst>
          </p:cNvPr>
          <p:cNvSpPr txBox="1"/>
          <p:nvPr/>
        </p:nvSpPr>
        <p:spPr>
          <a:xfrm>
            <a:off x="5786446" y="2111853"/>
            <a:ext cx="3293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-apple-system"/>
              </a:rPr>
              <a:t>В ООО «Агрофирма Культура» была проведена лекция с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сотрудниками, </a:t>
            </a:r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в которой были отражены вопросы снижения </a:t>
            </a:r>
            <a:r>
              <a:rPr lang="ru-RU" b="0" i="0" dirty="0" err="1">
                <a:solidFill>
                  <a:srgbClr val="1A1A1A"/>
                </a:solidFill>
                <a:effectLst/>
                <a:latin typeface="YS Text"/>
              </a:rPr>
              <a:t>произ-водственного</a:t>
            </a:r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 травматизма и проф. заболеваемости, улучшения условий труда и , формирование культуры безопасности труда в трудовых коллективах.</a:t>
            </a:r>
            <a:endParaRPr lang="ru-RU" b="1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B4CAE25-AA20-44A8-B28A-30411A1214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B04D9CD-94DE-4D5A-A3C4-4A405F91BC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474911"/>
            <a:ext cx="5391480" cy="441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544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86650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Мероприятия в 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АО «</a:t>
            </a:r>
            <a:r>
              <a:rPr lang="ru-RU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Агронова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-Брянск»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 на тему: «Революция Революция в области охраны труда и техники безопасности: роль искусственного интеллекта и цифровизации на рабочем месте», игра – «Найди нарушения или почувствуй себя специалистом по охране труда, игра – разгадывание кроссвордов и ребусов на тему: Охрана труда и пожарная безопасность)  </a:t>
            </a: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9512" y="2786058"/>
            <a:ext cx="235745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Игра - Найди нарушения по охране труда или почувствуй себя специалистом по охране труда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7554" y="3357562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Разгадывание кроссвордов и ребусов на тему - охрана труда и пожарная безопасность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2160" y="2097090"/>
            <a:ext cx="27648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Проведение беседы на тему: «Революция Революция в области охраны труда и техники безопасности: роль искусственного интеллекта и цифровизации на рабочем месте»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3291" y="4365104"/>
            <a:ext cx="1808242" cy="135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2363" y="4307445"/>
            <a:ext cx="17145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071942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714752"/>
            <a:ext cx="22002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8D3C86E-DDCE-4BA0-B35E-F5CFBCC90D6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75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тест для сотрудников </a:t>
            </a: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АО «</a:t>
            </a:r>
            <a:r>
              <a:rPr lang="ru-RU" sz="1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Агронова</a:t>
            </a: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-Брянск»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«Знатоки по охране труда, день консультаций по охране труда в формате «вопрос-ответ»</a:t>
            </a: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071670" y="150017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Тест для сотрудников «Знатоки по охране труда»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7884" y="1571612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День консультаций по охране труда в формате «вопрос-ответ»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2214554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357430"/>
            <a:ext cx="2695575" cy="202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786314" y="4929198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ОХРАНУ ТРУДА не только знай, но строго СОБЛЮДАЙ!!!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4643446"/>
            <a:ext cx="2357454" cy="193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70FD354-3807-4A6D-95BD-EB902CB938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033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89"/>
            <a:ext cx="6336704" cy="143497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</a:rPr>
              <a:t>выпуск и раздача листовки  среди сотрудников </a:t>
            </a:r>
          </a:p>
          <a:p>
            <a:pPr algn="ctr"/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АО «</a:t>
            </a:r>
            <a:r>
              <a:rPr lang="ru-RU" sz="17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Агронова</a:t>
            </a:r>
            <a:r>
              <a:rPr lang="ru-RU" sz="1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-Брянск»</a:t>
            </a:r>
          </a:p>
          <a:p>
            <a:pPr algn="ctr"/>
            <a:r>
              <a:rPr lang="ru-RU" sz="1700" b="1" dirty="0">
                <a:solidFill>
                  <a:schemeClr val="bg1"/>
                </a:solidFill>
              </a:rPr>
              <a:t>«Всемирный день охраны труда», рисунки и подделки детей сотрудников на тему: «Охрана труда – глазами ребенка»</a:t>
            </a:r>
          </a:p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84875" y="2274877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Выпуск и раздача листовок «Всемирный день охраны труда»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6380" y="1571612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Рисунки и подделки детей сотрудников на тему: «Охрана труда – глазами ребенка»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9394" y="3603629"/>
            <a:ext cx="1774039" cy="222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40" y="3622855"/>
            <a:ext cx="3103193" cy="219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Рисунок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482" y="2571744"/>
            <a:ext cx="29289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73241" y="4714884"/>
            <a:ext cx="2543175" cy="19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125BD9B-14D0-4892-A02F-853D4C48D4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5879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Инструктаж и тренинг среди сотрудников </a:t>
            </a:r>
            <a:r>
              <a:rPr lang="ru-RU" sz="1800" b="1" dirty="0"/>
              <a:t>ГБУЗ «Брянская МБ»</a:t>
            </a:r>
            <a:r>
              <a:rPr lang="ru-RU" b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215074" y="4500570"/>
            <a:ext cx="235745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/>
              <a:t>Толмачевский</a:t>
            </a:r>
            <a:r>
              <a:rPr lang="ru-RU" sz="1400" b="1" dirty="0"/>
              <a:t> ЦОВПСМ инструктаж по охране труда и пожарной безопасности, тренировка по использованию первичных средств пожаротушения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4678" y="285749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Вставляете фотоматериалы и подписываете, где проходило, кто принимал участие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7884" y="1571612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Вставляете фотоматериалы и подписываете, где проходило, кто принимал участие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910" y="457200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Вставляете фотоматериалы и подписываете, где проходило, кто принимал участие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0480"/>
            <a:ext cx="5822265" cy="28575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17" y="1299855"/>
            <a:ext cx="5857883" cy="29212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30C89E9C-90FC-4849-9CF6-D4EF84091E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0119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4" y="2142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Совещание и тренинг с сотрудниками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sz="1800" b="1" dirty="0"/>
              <a:t>ГБУЗ «Брянская МБ</a:t>
            </a:r>
            <a:r>
              <a:rPr lang="ru-RU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14678" y="285749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Вставляете фотоматериалы и подписываете, где проходило, кто принимал участие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5852" y="457200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Совещание с сотрудниками ГБУЗ «Брянская МБ» на тему: 28 апреля 2025 День охраны труда!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15074" y="457200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Вставляете фотоматериалы и подписываете, где проходило, кто принимал участие </a:t>
            </a:r>
          </a:p>
        </p:txBody>
      </p:sp>
      <p:pic>
        <p:nvPicPr>
          <p:cNvPr id="15" name="Picture 2" descr="D:\Тренировка по эакуации при ЧС Поликлиника (с. Глинищево)\photo_2024-09-19_13-36-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9921" y="1556792"/>
            <a:ext cx="2936694" cy="4886202"/>
          </a:xfrm>
          <a:prstGeom prst="rect">
            <a:avLst/>
          </a:prstGeom>
          <a:noFill/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608" y="1483852"/>
            <a:ext cx="5395485" cy="31506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23023" y="4946048"/>
            <a:ext cx="131283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Тренинг с сотрудниками поликлиники на тему: безопасные условия труда!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BE32C7C-2C9F-4196-A861-230B4D0C87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6376" y="220208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69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Тренировка по эвакуации при ЧС с сотрудниками, конкурс на лучшую команду  по охране труда </a:t>
            </a: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1472" y="1428736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Вставляете фотоматериалы и подписываете, где проходило, кто принимал участие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57884" y="1571612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Вставляете фотоматериалы и подписываете, где проходило, кто принимал участие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2910" y="457200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Вставляете фотоматериалы и подписываете, где проходило, кто принимал участие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6314" y="5286388"/>
            <a:ext cx="3530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Тренировка по эвакуации в случае ЧС с сотрудниками поликлиники № 1 и № 2</a:t>
            </a:r>
          </a:p>
        </p:txBody>
      </p:sp>
      <p:pic>
        <p:nvPicPr>
          <p:cNvPr id="3074" name="Picture 2" descr="D:\Тренировка по эакуации при ЧС Поликлиника (с. Глинищево)\photo_2024-09-19_13-36-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1433471"/>
            <a:ext cx="2736075" cy="5157192"/>
          </a:xfrm>
          <a:prstGeom prst="rect">
            <a:avLst/>
          </a:prstGeom>
          <a:noFill/>
        </p:spPr>
      </p:pic>
      <p:pic>
        <p:nvPicPr>
          <p:cNvPr id="3076" name="Picture 4" descr="D:\Тренировка по эакуации при ЧС Полик. № 2 (с. Супонево)\photo_2024-09-10_15-47-14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478704"/>
            <a:ext cx="5000660" cy="3750496"/>
          </a:xfrm>
          <a:prstGeom prst="rect">
            <a:avLst/>
          </a:prstGeom>
          <a:noFill/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9BF9746-7687-4B1F-938C-9597583858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168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285728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 Тренинг по оказанию первой помощи пострадавшим при несчастном случае</a:t>
            </a: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42910" y="457200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Вставляете фотоматериалы и подписываете, где проходило, кто принимал участие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43438" y="4643446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Тренинг по оказанию первой помощи пострадавшим при несчастном случае с сотрудниками ГБУЗ «Брянская МБ»</a:t>
            </a:r>
          </a:p>
        </p:txBody>
      </p:sp>
      <p:pic>
        <p:nvPicPr>
          <p:cNvPr id="1026" name="Picture 2" descr="C:\Users\Terapevt\Desktop\Отчет День ОТ для Администрации отправить 28 апреля\photo_2025-03-27_18-36-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047" y="1502763"/>
            <a:ext cx="3821600" cy="5095467"/>
          </a:xfrm>
          <a:prstGeom prst="rect">
            <a:avLst/>
          </a:prstGeom>
          <a:noFill/>
        </p:spPr>
      </p:pic>
      <p:pic>
        <p:nvPicPr>
          <p:cNvPr id="1027" name="Picture 3" descr="C:\Users\Terapevt\Desktop\Отчет День ОТ для Администрации отправить 28 апреля\аптечка122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214554"/>
            <a:ext cx="3857652" cy="2344917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2038D13-A7DC-4818-B182-D573D3D4A6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1598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2142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Эвакуационные учения, соревнования по безопасности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42910" y="457200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Вставляете фотоматериалы и подписываете, где проходило, кто принимал участие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15074" y="4572008"/>
            <a:ext cx="2357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Вставляете фотоматериалы и подписываете, где проходило, кто принимал участие </a:t>
            </a:r>
          </a:p>
        </p:txBody>
      </p:sp>
      <p:pic>
        <p:nvPicPr>
          <p:cNvPr id="4098" name="Picture 2" descr="D:\Тренировка по эакуации при ЧС Жирятино\photo_2024-08-15_14-41-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25" y="1688126"/>
            <a:ext cx="3429024" cy="4572032"/>
          </a:xfrm>
          <a:prstGeom prst="rect">
            <a:avLst/>
          </a:prstGeom>
          <a:noFill/>
        </p:spPr>
      </p:pic>
      <p:pic>
        <p:nvPicPr>
          <p:cNvPr id="4099" name="Picture 3" descr="D:\Тренировка по эакуации при ЧС Жирятино\photo_2024-08-15_14-36-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78997" y="1688126"/>
            <a:ext cx="3375446" cy="450059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562653" y="3142867"/>
            <a:ext cx="1827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Тренировка по эвакуации при ЧС с сотрудниками </a:t>
            </a:r>
            <a:r>
              <a:rPr lang="ru-RU" sz="1400" b="1" dirty="0" err="1"/>
              <a:t>Жирятинской</a:t>
            </a:r>
            <a:r>
              <a:rPr lang="ru-RU" sz="1400" b="1" dirty="0"/>
              <a:t> участковой больницы, конкурс на лучшую команду  по охране труда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A99FE04-CF91-4727-95E4-198F68FBCCB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656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Мероприятия в администрации Брянского района</a:t>
            </a:r>
            <a:r>
              <a:rPr lang="ru-RU" b="1">
                <a:solidFill>
                  <a:schemeClr val="bg1"/>
                </a:solidFill>
              </a:rPr>
              <a:t>, </a:t>
            </a:r>
            <a:r>
              <a:rPr lang="ru-RU" b="1" smtClean="0">
                <a:solidFill>
                  <a:schemeClr val="bg1"/>
                </a:solidFill>
              </a:rPr>
              <a:t>посвященные </a:t>
            </a:r>
            <a:r>
              <a:rPr lang="ru-RU" b="1" dirty="0">
                <a:solidFill>
                  <a:schemeClr val="bg1"/>
                </a:solidFill>
              </a:rPr>
              <a:t>Всемирному дню охраны труда</a:t>
            </a: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7EFBA7A-634F-4B04-82FB-AA4A5E6AB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0140" y="230590"/>
            <a:ext cx="807895" cy="11001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A4F0338-9C78-428C-8FDE-66EADE9102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530266"/>
            <a:ext cx="3875794" cy="29068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672AF9-9FFE-48A6-A32F-8B8C102923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4604" y="1502505"/>
            <a:ext cx="3190397" cy="17547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5A51215-175B-4606-8397-D2A193A471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8046" y="3428999"/>
            <a:ext cx="3875794" cy="25542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E64100E-4FB0-4F24-A8A4-37AC5E992EAE}"/>
              </a:ext>
            </a:extLst>
          </p:cNvPr>
          <p:cNvSpPr txBox="1"/>
          <p:nvPr/>
        </p:nvSpPr>
        <p:spPr>
          <a:xfrm>
            <a:off x="500034" y="4879816"/>
            <a:ext cx="3875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Проведение семинара на тему </a:t>
            </a:r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«Безопасный труд-основа качественной и полноценной жизни каждого человека».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756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2142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Мероприятия к дню охраны труда в ГБУ Брянской области</a:t>
            </a:r>
          </a:p>
          <a:p>
            <a:pPr algn="ctr"/>
            <a:r>
              <a:rPr lang="ru-RU" dirty="0"/>
              <a:t> «Центр ветеринарии «Пригородный»».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73873" y="4799496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Лекция на тему «Революция в области охраны труда и техники безопасности</a:t>
            </a:r>
            <a:r>
              <a:rPr lang="en-US" b="1" dirty="0"/>
              <a:t>:</a:t>
            </a:r>
            <a:r>
              <a:rPr lang="ru-RU" b="1" dirty="0"/>
              <a:t> роль искусственного интеллекта  и цифровизации на рабочих местах».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A99FE04-CF91-4727-95E4-198F68FBCC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27F7E8-E46B-40B6-85BE-11A29579C4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873" y="1545022"/>
            <a:ext cx="4752528" cy="26732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154EAFF-25BF-4216-BF0B-076867B546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067818" y="2093661"/>
            <a:ext cx="4389107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639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2142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«Круглый» стол в ООО «Гуд </a:t>
            </a:r>
            <a:r>
              <a:rPr lang="ru-RU" dirty="0" err="1"/>
              <a:t>флэйк</a:t>
            </a:r>
            <a:r>
              <a:rPr lang="ru-RU" dirty="0"/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604694" y="5666799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Заседание «круглого» стола на тему «Революция в области охраны труда и техники безопасности</a:t>
            </a:r>
            <a:r>
              <a:rPr lang="en-US" sz="1600" b="1" dirty="0"/>
              <a:t>:</a:t>
            </a:r>
            <a:r>
              <a:rPr lang="ru-RU" sz="1600" b="1" dirty="0"/>
              <a:t> роль искусственного интеллекта  и цифровизации на рабочих местах».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A99FE04-CF91-4727-95E4-198F68FBCC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9A7CF2-7006-45FB-9912-9E9A2517A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0659" y="1457284"/>
            <a:ext cx="5724128" cy="396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1760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2142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Мероприятия к Всемирному дню Охраны труда в </a:t>
            </a:r>
            <a:r>
              <a:rPr lang="ru-RU" dirty="0" err="1"/>
              <a:t>Супоневской</a:t>
            </a:r>
            <a:r>
              <a:rPr lang="ru-RU" dirty="0"/>
              <a:t> сельской администрации.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A99FE04-CF91-4727-95E4-198F68FBCC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AB9DD32-85F2-48E2-AE59-E253AD6D63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3789040"/>
            <a:ext cx="4716016" cy="265391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C4D7D4-3511-4E6B-A017-323F5E45C9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533" y="1483852"/>
            <a:ext cx="4716017" cy="26539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EFC71F6-7DDA-4767-9A7D-FBBFA1634892}"/>
              </a:ext>
            </a:extLst>
          </p:cNvPr>
          <p:cNvSpPr txBox="1"/>
          <p:nvPr/>
        </p:nvSpPr>
        <p:spPr>
          <a:xfrm>
            <a:off x="395536" y="4765941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Проведение «Круглого» стола на тему «Революция в области охраны труда и техники безопасности</a:t>
            </a:r>
            <a:r>
              <a:rPr lang="en-US" sz="1600" b="1" dirty="0"/>
              <a:t>:</a:t>
            </a:r>
            <a:r>
              <a:rPr lang="ru-RU" sz="1600" b="1" dirty="0"/>
              <a:t> роль искусственного интеллекта  и цифровизации на рабочих местах».</a:t>
            </a:r>
          </a:p>
        </p:txBody>
      </p:sp>
    </p:spTree>
    <p:extLst>
      <p:ext uri="{BB962C8B-B14F-4D97-AF65-F5344CB8AC3E}">
        <p14:creationId xmlns:p14="http://schemas.microsoft.com/office/powerpoint/2010/main" xmlns="" val="377632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1714480" y="492919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212684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Результат проведенных мероприятий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ru-RU" b="1" dirty="0">
                <a:solidFill>
                  <a:schemeClr val="bg1"/>
                </a:solidFill>
              </a:rPr>
              <a:t>повышение осведомлённости сотрудников о важности безопасности на рабочем месте</a:t>
            </a:r>
            <a:r>
              <a:rPr lang="en-US" b="1" dirty="0">
                <a:solidFill>
                  <a:schemeClr val="bg1"/>
                </a:solidFill>
              </a:rPr>
              <a:t>;</a:t>
            </a:r>
            <a:r>
              <a:rPr lang="ru-RU" b="1" dirty="0">
                <a:solidFill>
                  <a:schemeClr val="bg1"/>
                </a:solidFill>
              </a:rPr>
              <a:t> обучение основным правилам охраны труда</a:t>
            </a:r>
            <a:r>
              <a:rPr lang="en-US" b="1" dirty="0">
                <a:solidFill>
                  <a:schemeClr val="bg1"/>
                </a:solidFill>
              </a:rPr>
              <a:t>;</a:t>
            </a:r>
            <a:r>
              <a:rPr lang="ru-RU" b="1" dirty="0">
                <a:solidFill>
                  <a:schemeClr val="bg1"/>
                </a:solidFill>
              </a:rPr>
              <a:t> снижение уровня травматизма в организации</a:t>
            </a:r>
            <a:r>
              <a:rPr lang="en-US" b="1" dirty="0">
                <a:solidFill>
                  <a:schemeClr val="bg1"/>
                </a:solidFill>
              </a:rPr>
              <a:t>;</a:t>
            </a:r>
            <a:r>
              <a:rPr lang="ru-RU" b="1" dirty="0">
                <a:solidFill>
                  <a:schemeClr val="bg1"/>
                </a:solidFill>
              </a:rPr>
              <a:t> формирование культуры безопасности и укрепление командного духа.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857356" y="2428868"/>
            <a:ext cx="669674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91018" y="2699341"/>
            <a:ext cx="64294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Цели и планы на будущий период</a:t>
            </a:r>
            <a:r>
              <a:rPr lang="en-US" dirty="0"/>
              <a:t>: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главной целью является сохранение жизни и здоровья работников, а так же предупреждение(локализация) аварий в организации. Для достижения данных целей необходимо</a:t>
            </a:r>
            <a:r>
              <a:rPr lang="en-US" dirty="0"/>
              <a:t>:</a:t>
            </a:r>
            <a:endParaRPr lang="ru-RU" dirty="0"/>
          </a:p>
          <a:p>
            <a:pPr algn="ctr"/>
            <a:r>
              <a:rPr lang="ru-RU" dirty="0"/>
              <a:t>1.Обеспечение безопасных и безвредных условий труда.</a:t>
            </a:r>
          </a:p>
          <a:p>
            <a:pPr algn="ctr"/>
            <a:r>
              <a:rPr lang="ru-RU" dirty="0"/>
              <a:t>2.Поддержание работоспособности работников.</a:t>
            </a:r>
          </a:p>
          <a:p>
            <a:pPr algn="ctr"/>
            <a:r>
              <a:rPr lang="ru-RU" dirty="0"/>
              <a:t>3.Предупреждение аварийных ситуаций.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EB17C85-F21A-4E50-A283-CFDB843D59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5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Круглый стол, проведенный Мичуринской сельской администрацией , посвященный Всемирному дню охраны труда</a:t>
            </a: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F6C3D82-E029-40E5-9BFD-EC28E37E7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067313"/>
            <a:ext cx="4841550" cy="27233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977FE71-E0D2-4FB9-A1ED-C443438B46C9}"/>
              </a:ext>
            </a:extLst>
          </p:cNvPr>
          <p:cNvSpPr txBox="1"/>
          <p:nvPr/>
        </p:nvSpPr>
        <p:spPr>
          <a:xfrm>
            <a:off x="2411760" y="5133652"/>
            <a:ext cx="48415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Проведение «Круглого» стола на тему </a:t>
            </a:r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«Революция в области охраны труда и техники безопасности: роль искусственного</a:t>
            </a:r>
          </a:p>
          <a:p>
            <a:pPr algn="l"/>
            <a:r>
              <a:rPr lang="ru-RU" b="0" i="0" dirty="0">
                <a:solidFill>
                  <a:srgbClr val="1A1A1A"/>
                </a:solidFill>
                <a:effectLst/>
                <a:latin typeface="YS Text"/>
              </a:rPr>
              <a:t>интеллекта и цифровизации на рабочем месте»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7EFBA7A-634F-4B04-82FB-AA4A5E6ABA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0140" y="230590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178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Мероприятия проведенные к Всемирному дня </a:t>
            </a:r>
            <a:r>
              <a:rPr lang="ru-RU" b="1" dirty="0" smtClean="0">
                <a:solidFill>
                  <a:schemeClr val="bg1"/>
                </a:solidFill>
              </a:rPr>
              <a:t>охраны </a:t>
            </a:r>
            <a:r>
              <a:rPr lang="ru-RU" b="1" dirty="0">
                <a:solidFill>
                  <a:schemeClr val="bg1"/>
                </a:solidFill>
              </a:rPr>
              <a:t>труда на ООО «Молочные реки»</a:t>
            </a: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DC65F1F-D2FB-4AD3-A7ED-4C8DE9FA6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554" r="18690" b="17017"/>
          <a:stretch>
            <a:fillRect/>
          </a:stretch>
        </p:blipFill>
        <p:spPr bwMode="auto">
          <a:xfrm>
            <a:off x="210200" y="1556792"/>
            <a:ext cx="32385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3FCE94-1E4E-494D-8889-7C2A7D7914AC}"/>
              </a:ext>
            </a:extLst>
          </p:cNvPr>
          <p:cNvSpPr txBox="1"/>
          <p:nvPr/>
        </p:nvSpPr>
        <p:spPr>
          <a:xfrm>
            <a:off x="187076" y="3956454"/>
            <a:ext cx="32385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д.Добунь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Служебное совещание по вопросу недопущения случаев </a:t>
            </a:r>
          </a:p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производственного травматизма и профессиональных заболеваний.</a:t>
            </a:r>
          </a:p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Проводит генеральный директор ООО Молочные реки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А.Виденин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xmlns="" id="{954295CD-7B8A-439C-83F6-E68465FD6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7682" y="1582286"/>
            <a:ext cx="2578155" cy="21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B276009-C4BC-4075-BCBC-B7AE92BD4015}"/>
              </a:ext>
            </a:extLst>
          </p:cNvPr>
          <p:cNvSpPr txBox="1"/>
          <p:nvPr/>
        </p:nvSpPr>
        <p:spPr>
          <a:xfrm>
            <a:off x="6084168" y="3956454"/>
            <a:ext cx="27363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д.Добунь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Лекция «Проблемы охраны труда». </a:t>
            </a:r>
          </a:p>
          <a:p>
            <a:pPr algn="ctr"/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Доклад специалиста по ОТ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В.Смоленчук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522BC65-C9E1-4063-852C-3347BB0C9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05" t="11655" r="5614" b="8159"/>
          <a:stretch>
            <a:fillRect/>
          </a:stretch>
        </p:blipFill>
        <p:spPr bwMode="auto">
          <a:xfrm>
            <a:off x="3706333" y="1582286"/>
            <a:ext cx="2449843" cy="169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8351602-0CBC-4938-A4F2-7E1266F71D04}"/>
              </a:ext>
            </a:extLst>
          </p:cNvPr>
          <p:cNvSpPr txBox="1"/>
          <p:nvPr/>
        </p:nvSpPr>
        <p:spPr>
          <a:xfrm>
            <a:off x="3578070" y="3501008"/>
            <a:ext cx="272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Дистанционное обучение по ОТ вновь </a:t>
            </a:r>
          </a:p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принятых сотрудников.</a:t>
            </a:r>
          </a:p>
          <a:p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D9AA6F2-6132-4A0A-A4CB-AA2D33FCA5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5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Семинар в ГБУ Брянской области «</a:t>
            </a:r>
            <a:r>
              <a:rPr lang="ru-RU" b="1" dirty="0" err="1">
                <a:solidFill>
                  <a:schemeClr val="bg1"/>
                </a:solidFill>
              </a:rPr>
              <a:t>Лесопожарная</a:t>
            </a:r>
            <a:r>
              <a:rPr lang="ru-RU" b="1" dirty="0">
                <a:solidFill>
                  <a:schemeClr val="bg1"/>
                </a:solidFill>
              </a:rPr>
              <a:t> служба» на тему «Обучение по охране труда, его значение в современных практиках».</a:t>
            </a: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2BA2A64-12FE-4B85-B4D9-59BD4B6B7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519199"/>
            <a:ext cx="4082571" cy="30619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B6920F-51C6-4660-B84A-B13EFEB241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553548"/>
            <a:ext cx="4082571" cy="30619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89A950A-D63E-40E6-8796-CCD7EB51CDB7}"/>
              </a:ext>
            </a:extLst>
          </p:cNvPr>
          <p:cNvSpPr txBox="1"/>
          <p:nvPr/>
        </p:nvSpPr>
        <p:spPr>
          <a:xfrm>
            <a:off x="500034" y="4857760"/>
            <a:ext cx="8370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Главный специалист по охране труда и техники безопасности </a:t>
            </a:r>
            <a:r>
              <a:rPr lang="ru-RU" dirty="0" err="1"/>
              <a:t>Мамоненкова</a:t>
            </a:r>
            <a:r>
              <a:rPr lang="ru-RU" dirty="0"/>
              <a:t> Т.В. проводит семинар.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ED0909CE-E269-49A5-BA2D-038ABEFE7C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56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C19BBE-E1EC-4318-9B0B-61C912A35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7492" y="1555312"/>
            <a:ext cx="3534140" cy="26506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79712" y="230590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Проведение мероприятий к Всемирному дню охраны труда в образовательных учреждениях Брянского муниципального района. </a:t>
            </a: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AE18C6-CAB5-4665-BC8D-B6113298A9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9840" y="1556792"/>
            <a:ext cx="3534140" cy="26506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337F0DF-AE20-4BDB-A3CB-BFD62396A7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4930" y="3975905"/>
            <a:ext cx="3534140" cy="26506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E8F4B2-6F44-403D-85FE-D6108F961F24}"/>
              </a:ext>
            </a:extLst>
          </p:cNvPr>
          <p:cNvSpPr txBox="1"/>
          <p:nvPr/>
        </p:nvSpPr>
        <p:spPr>
          <a:xfrm>
            <a:off x="869840" y="4524122"/>
            <a:ext cx="17333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«Круглый» стол на тему «Роль искусственного интеллекта и цифровизации на рабочем месте в улучшении условий труда».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EF64058-0D65-44C4-A206-E519D60BBE58}"/>
              </a:ext>
            </a:extLst>
          </p:cNvPr>
          <p:cNvSpPr txBox="1"/>
          <p:nvPr/>
        </p:nvSpPr>
        <p:spPr>
          <a:xfrm>
            <a:off x="6352186" y="4417471"/>
            <a:ext cx="208944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«Круглый» стол на тему «Революционный подходы к безопасности и гигиене труда».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CC4D65D-CF67-476B-93A4-A0ED411BA1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75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9160" y="138764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 28.04 по 20.04 в МБУ ДО "СШ Брянского района" были проведены мероприятия посвященные Всемирному дню охраны труда</a:t>
            </a: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E8F4B2-6F44-403D-85FE-D6108F961F24}"/>
              </a:ext>
            </a:extLst>
          </p:cNvPr>
          <p:cNvSpPr txBox="1"/>
          <p:nvPr/>
        </p:nvSpPr>
        <p:spPr>
          <a:xfrm>
            <a:off x="286935" y="5466204"/>
            <a:ext cx="5076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rgbClr val="1A1A1A"/>
                </a:solidFill>
                <a:effectLst/>
                <a:latin typeface="YS Text"/>
              </a:rPr>
              <a:t>Лекция с сотрудниками о важности охраны труда и необходимости выполнения её требований</a:t>
            </a:r>
            <a:endParaRPr lang="ru-RU" sz="15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EF64058-0D65-44C4-A206-E519D60BBE58}"/>
              </a:ext>
            </a:extLst>
          </p:cNvPr>
          <p:cNvSpPr txBox="1"/>
          <p:nvPr/>
        </p:nvSpPr>
        <p:spPr>
          <a:xfrm>
            <a:off x="5955028" y="5326224"/>
            <a:ext cx="2902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dirty="0">
                <a:solidFill>
                  <a:srgbClr val="1A1A1A"/>
                </a:solidFill>
                <a:effectLst/>
                <a:latin typeface="YS Text"/>
              </a:rPr>
              <a:t>Беседа с подростками занимающимися в МБУ ДО "СШ Брянского района" на отделении футбола по соблюдению правил техники безопасности на тренировках</a:t>
            </a: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6B411CF-FADF-48F1-9459-906DABF410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353113"/>
            <a:ext cx="2931790" cy="39090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9CF76F4-9339-4857-A42F-705482AD4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391796"/>
            <a:ext cx="5111629" cy="38337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D7AA87E-68DD-4C66-921B-1D5A383D2D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28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9160" y="138764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  </a:t>
            </a:r>
            <a:r>
              <a:rPr lang="ru-RU" b="1" dirty="0">
                <a:solidFill>
                  <a:schemeClr val="bg1"/>
                </a:solidFill>
              </a:rPr>
              <a:t>Мероприятия ко Всемирному Дню охраны труда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 Детской школе искусств д. </a:t>
            </a:r>
            <a:r>
              <a:rPr lang="ru-RU" b="1" dirty="0" err="1">
                <a:solidFill>
                  <a:schemeClr val="bg1"/>
                </a:solidFill>
              </a:rPr>
              <a:t>Добрунь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E8F4B2-6F44-403D-85FE-D6108F961F24}"/>
              </a:ext>
            </a:extLst>
          </p:cNvPr>
          <p:cNvSpPr txBox="1"/>
          <p:nvPr/>
        </p:nvSpPr>
        <p:spPr>
          <a:xfrm>
            <a:off x="528296" y="1553352"/>
            <a:ext cx="507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В Детской школе искусств д. </a:t>
            </a:r>
            <a:r>
              <a:rPr lang="ru-RU" sz="1600" b="0" i="0" dirty="0" err="1">
                <a:solidFill>
                  <a:srgbClr val="000000"/>
                </a:solidFill>
                <a:effectLst/>
                <a:latin typeface="-apple-system"/>
              </a:rPr>
              <a:t>Добрунь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-apple-system"/>
              </a:rPr>
              <a:t> успешно завершились курсы по оказанию первой медицинской помощи, организованные для коллектива, ко Всемирному Дню охраны труда «Революция в области охраны труда и техники безопасности»</a:t>
            </a:r>
            <a:endParaRPr lang="ru-RU" sz="15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6E80C8C-0E18-4D43-A27A-DE9122ED69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8" y="1267130"/>
            <a:ext cx="3254979" cy="41490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ABAB5C4-A5A8-4BE7-AC2E-EFBB277C1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013" y="3084642"/>
            <a:ext cx="5540995" cy="35777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C0063E5-CF17-4A34-9569-65BBFC7EB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116632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92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 flipH="1">
            <a:off x="-2507209" y="2515096"/>
            <a:ext cx="6858002" cy="18278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19160" y="138764"/>
            <a:ext cx="5976664" cy="105527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 </a:t>
            </a:r>
            <a:r>
              <a:rPr lang="ru-RU" b="1" dirty="0">
                <a:solidFill>
                  <a:schemeClr val="bg1"/>
                </a:solidFill>
              </a:rPr>
              <a:t>Собрание в ГКУ Брянской области «Учебно-опытное </a:t>
            </a:r>
            <a:r>
              <a:rPr lang="ru-RU" b="1" dirty="0" err="1">
                <a:solidFill>
                  <a:schemeClr val="bg1"/>
                </a:solidFill>
              </a:rPr>
              <a:t>лестничество</a:t>
            </a:r>
            <a:r>
              <a:rPr lang="ru-RU" b="1" dirty="0">
                <a:solidFill>
                  <a:schemeClr val="bg1"/>
                </a:solidFill>
              </a:rPr>
              <a:t>»</a:t>
            </a:r>
          </a:p>
        </p:txBody>
      </p:sp>
      <p:pic>
        <p:nvPicPr>
          <p:cNvPr id="16" name="Рисунок 15" descr="Всемирный день охраны труда 2024-тема определен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42852"/>
            <a:ext cx="1476377" cy="110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DE8F4B2-6F44-403D-85FE-D6108F961F24}"/>
              </a:ext>
            </a:extLst>
          </p:cNvPr>
          <p:cNvSpPr txBox="1"/>
          <p:nvPr/>
        </p:nvSpPr>
        <p:spPr>
          <a:xfrm>
            <a:off x="5701218" y="1484784"/>
            <a:ext cx="32285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в ГКУ Брянской области «Учебно-опытное лесничество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» была проведена лекция на тему «Снижение производственного травматизма и профессиональной заболеваемости».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4653BD-CE38-4E89-B393-459A3406E3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1484784"/>
            <a:ext cx="4709039" cy="47090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E2C3A30-DCD3-45DB-BBF9-D511B88C7B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0392" y="230590"/>
            <a:ext cx="807895" cy="110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27972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1489</TotalTime>
  <Words>1043</Words>
  <Application>Microsoft Office PowerPoint</Application>
  <PresentationFormat>Экран (4:3)</PresentationFormat>
  <Paragraphs>82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Zhuneva_VV</dc:creator>
  <cp:lastModifiedBy>Алёшина</cp:lastModifiedBy>
  <cp:revision>112</cp:revision>
  <dcterms:created xsi:type="dcterms:W3CDTF">2023-04-14T05:17:09Z</dcterms:created>
  <dcterms:modified xsi:type="dcterms:W3CDTF">2025-05-15T06:35:17Z</dcterms:modified>
</cp:coreProperties>
</file>